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f40254f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f40254f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f40254f8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f40254f8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f40254f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f40254f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40254f8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f40254f8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f40254f8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f40254f8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gif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4, Option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Crim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11/27/2023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957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050" y="8442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850" y="185675"/>
            <a:ext cx="4144026" cy="9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40425"/>
            <a:ext cx="5026308" cy="26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08" y="1309900"/>
            <a:ext cx="3501192" cy="23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550" y="4079225"/>
            <a:ext cx="971824" cy="9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4961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700" y="3075400"/>
            <a:ext cx="2256275" cy="17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45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326100" y="2822450"/>
            <a:ext cx="892075" cy="22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900" y="80449"/>
            <a:ext cx="2332750" cy="1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7" y="2136997"/>
            <a:ext cx="3073050" cy="27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25" y="1017725"/>
            <a:ext cx="52439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